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952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47D0-2287-4ED8-BA87-4545617401BE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CE8D-027C-4527-B0BF-4480F159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91000"/>
            <a:ext cx="40862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Connector 33"/>
          <p:cNvCxnSpPr/>
          <p:nvPr/>
        </p:nvCxnSpPr>
        <p:spPr>
          <a:xfrm>
            <a:off x="3505200" y="4953000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00" y="5181600"/>
            <a:ext cx="281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76600" y="5410200"/>
            <a:ext cx="297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00400" y="5638800"/>
            <a:ext cx="312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00400" y="5867400"/>
            <a:ext cx="312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76600" y="6096000"/>
            <a:ext cx="304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14800" y="6324600"/>
            <a:ext cx="2209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67200" y="6553200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65532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4800" y="2438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KWL Chart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Cloud Callout 91"/>
          <p:cNvSpPr/>
          <p:nvPr/>
        </p:nvSpPr>
        <p:spPr>
          <a:xfrm>
            <a:off x="2743200" y="914400"/>
            <a:ext cx="3657600" cy="2743200"/>
          </a:xfrm>
          <a:prstGeom prst="cloudCallou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86400" y="990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H="1" flipV="1">
            <a:off x="2209800" y="6705600"/>
            <a:ext cx="381000" cy="381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2057400" y="7391400"/>
            <a:ext cx="533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2209800" y="7620000"/>
            <a:ext cx="381000" cy="381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28600" y="5486400"/>
            <a:ext cx="175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Know   </a:t>
            </a:r>
            <a:r>
              <a:rPr lang="en-US" dirty="0" smtClean="0"/>
              <a:t>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276600" y="14478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886200" y="12954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Want To Know</a:t>
            </a:r>
            <a:endParaRPr lang="en-US" sz="2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191000" y="4495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Learned</a:t>
            </a:r>
            <a:endParaRPr lang="en-US" sz="2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28600" y="685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  <a:r>
              <a:rPr lang="en-US" dirty="0" smtClean="0"/>
              <a:t>:__________________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</dc:creator>
  <cp:lastModifiedBy>Shawn</cp:lastModifiedBy>
  <cp:revision>19</cp:revision>
  <dcterms:created xsi:type="dcterms:W3CDTF">2012-03-16T02:28:16Z</dcterms:created>
  <dcterms:modified xsi:type="dcterms:W3CDTF">2012-05-01T13:44:17Z</dcterms:modified>
</cp:coreProperties>
</file>